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2C1-5E89-4ADE-A751-1B9CC80EF1B0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5D5-CA26-4924-9064-A55460CE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5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2C1-5E89-4ADE-A751-1B9CC80EF1B0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5D5-CA26-4924-9064-A55460CE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4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2C1-5E89-4ADE-A751-1B9CC80EF1B0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5D5-CA26-4924-9064-A55460CE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6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2C1-5E89-4ADE-A751-1B9CC80EF1B0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5D5-CA26-4924-9064-A55460CE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6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2C1-5E89-4ADE-A751-1B9CC80EF1B0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5D5-CA26-4924-9064-A55460CE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6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2C1-5E89-4ADE-A751-1B9CC80EF1B0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5D5-CA26-4924-9064-A55460CE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04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2C1-5E89-4ADE-A751-1B9CC80EF1B0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5D5-CA26-4924-9064-A55460CE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9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2C1-5E89-4ADE-A751-1B9CC80EF1B0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5D5-CA26-4924-9064-A55460CE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3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2C1-5E89-4ADE-A751-1B9CC80EF1B0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5D5-CA26-4924-9064-A55460CE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9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2C1-5E89-4ADE-A751-1B9CC80EF1B0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5D5-CA26-4924-9064-A55460CE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9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2C1-5E89-4ADE-A751-1B9CC80EF1B0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F5D5-CA26-4924-9064-A55460CE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2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5F2C1-5E89-4ADE-A751-1B9CC80EF1B0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3F5D5-CA26-4924-9064-A55460CEF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4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u="sng" dirty="0" smtClean="0">
                <a:solidFill>
                  <a:schemeClr val="bg1"/>
                </a:solidFill>
                <a:latin typeface="Copperplate Gothic Bold" pitchFamily="34" charset="0"/>
              </a:rPr>
              <a:t>Easy Street</a:t>
            </a:r>
            <a:endParaRPr lang="en-US" sz="8000" b="1" u="sng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You are about to see a series of unrelated pictures.  For each picture, write a short response.  Your response can be anything as long as it is school appropriate and relates to the picture.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26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u="sng" dirty="0" smtClean="0">
                <a:solidFill>
                  <a:schemeClr val="bg1"/>
                </a:solidFill>
                <a:latin typeface="Copperplate Gothic Bold" pitchFamily="34" charset="0"/>
              </a:rPr>
              <a:t>Easy Street</a:t>
            </a:r>
            <a:endParaRPr lang="en-US" sz="8000" b="1" u="sng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In the past, students have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written descriptions of the picture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responded in the style of a Tweet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created a short description of an event leading up to or resulting from the scene captured in the picture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and other imaginative and creative responses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  <a:latin typeface="Copperplate Gothic Bold" pitchFamily="34" charset="0"/>
              </a:rPr>
              <a:t>READY?  HERE WE GO!</a:t>
            </a:r>
            <a:endParaRPr lang="en-US" b="1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5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42" y="838200"/>
            <a:ext cx="8030656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46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337" y="990600"/>
            <a:ext cx="9214337" cy="483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1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9" y="73874"/>
            <a:ext cx="6471267" cy="678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81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599"/>
            <a:ext cx="8991600" cy="635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97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042" y="1981200"/>
            <a:ext cx="9262083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82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Your task: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Write a </a:t>
            </a:r>
            <a:r>
              <a:rPr lang="en-US" dirty="0" smtClean="0">
                <a:solidFill>
                  <a:schemeClr val="bg1"/>
                </a:solidFill>
              </a:rPr>
              <a:t>400-600 </a:t>
            </a:r>
            <a:r>
              <a:rPr lang="en-US" dirty="0" smtClean="0">
                <a:solidFill>
                  <a:schemeClr val="bg1"/>
                </a:solidFill>
              </a:rPr>
              <a:t>word story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Your story can be about anything you want (school appropriate of course) but it must include at least two of your </a:t>
            </a:r>
            <a:r>
              <a:rPr lang="en-US" dirty="0" smtClean="0">
                <a:solidFill>
                  <a:schemeClr val="bg1"/>
                </a:solidFill>
              </a:rPr>
              <a:t>responses (word-for-word) and </a:t>
            </a:r>
            <a:r>
              <a:rPr lang="en-US" dirty="0" smtClean="0">
                <a:solidFill>
                  <a:schemeClr val="bg1"/>
                </a:solidFill>
              </a:rPr>
              <a:t>the two (or more) words you chose from the last side. 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Start now</a:t>
            </a:r>
            <a:r>
              <a:rPr lang="en-US" dirty="0" smtClean="0">
                <a:solidFill>
                  <a:schemeClr val="bg1"/>
                </a:solidFill>
              </a:rPr>
              <a:t>… this is due at the end of the period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524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smtClean="0">
                <a:solidFill>
                  <a:schemeClr val="bg1"/>
                </a:solidFill>
                <a:latin typeface="Copperplate Gothic Bold" pitchFamily="34" charset="0"/>
              </a:rPr>
              <a:t>Easy Street</a:t>
            </a:r>
            <a:endParaRPr lang="en-US" sz="8000" u="sng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78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155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Easy Street</vt:lpstr>
      <vt:lpstr>Easy Street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SDUHSD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SDUHSD</dc:creator>
  <cp:lastModifiedBy>SDUHSD</cp:lastModifiedBy>
  <cp:revision>6</cp:revision>
  <dcterms:created xsi:type="dcterms:W3CDTF">2013-10-16T21:21:34Z</dcterms:created>
  <dcterms:modified xsi:type="dcterms:W3CDTF">2013-10-18T19:19:42Z</dcterms:modified>
</cp:coreProperties>
</file>