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08E7-5EF4-43D3-9705-0E005D91F11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FB90-710D-4974-86E1-EC9C4EC6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7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08E7-5EF4-43D3-9705-0E005D91F11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FB90-710D-4974-86E1-EC9C4EC6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1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08E7-5EF4-43D3-9705-0E005D91F11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FB90-710D-4974-86E1-EC9C4EC6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7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08E7-5EF4-43D3-9705-0E005D91F11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FB90-710D-4974-86E1-EC9C4EC6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0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08E7-5EF4-43D3-9705-0E005D91F11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FB90-710D-4974-86E1-EC9C4EC6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3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08E7-5EF4-43D3-9705-0E005D91F11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FB90-710D-4974-86E1-EC9C4EC6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8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08E7-5EF4-43D3-9705-0E005D91F11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FB90-710D-4974-86E1-EC9C4EC6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08E7-5EF4-43D3-9705-0E005D91F11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FB90-710D-4974-86E1-EC9C4EC6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3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08E7-5EF4-43D3-9705-0E005D91F11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FB90-710D-4974-86E1-EC9C4EC6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6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08E7-5EF4-43D3-9705-0E005D91F11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FB90-710D-4974-86E1-EC9C4EC6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08E7-5EF4-43D3-9705-0E005D91F11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FB90-710D-4974-86E1-EC9C4EC6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C08E7-5EF4-43D3-9705-0E005D91F11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9FB90-710D-4974-86E1-EC9C4EC6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9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Topic Sentences need to have the same subject and argument as your thesis statement.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While your thesis has 3 areas of focus, your topic sentence will only have one.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3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0"/>
            <a:ext cx="8991600" cy="2895600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Europeans comprehended their influx as a supplement to the advancement of African society as well as to their </a:t>
            </a:r>
            <a:r>
              <a:rPr lang="en-US" sz="2800" dirty="0" smtClean="0"/>
              <a:t>own; </a:t>
            </a:r>
            <a:r>
              <a:rPr lang="en-US" sz="2800" dirty="0"/>
              <a:t>however the detriments created from this period of time could not possibly </a:t>
            </a:r>
            <a:r>
              <a:rPr lang="en-US" sz="2800" dirty="0" smtClean="0"/>
              <a:t>compensate </a:t>
            </a:r>
            <a:r>
              <a:rPr lang="en-US" sz="2800" dirty="0"/>
              <a:t>for the </a:t>
            </a:r>
            <a:r>
              <a:rPr lang="en-US" sz="2800" dirty="0" smtClean="0"/>
              <a:t>corrupting the </a:t>
            </a:r>
            <a:r>
              <a:rPr lang="en-US" sz="2800" dirty="0"/>
              <a:t>Africans’ governments, </a:t>
            </a:r>
            <a:r>
              <a:rPr lang="en-US" sz="2800" dirty="0" smtClean="0"/>
              <a:t>exploiting African economies, </a:t>
            </a:r>
            <a:r>
              <a:rPr lang="en-US" sz="2800" dirty="0"/>
              <a:t>and </a:t>
            </a:r>
            <a:r>
              <a:rPr lang="en-US" sz="2800" dirty="0" smtClean="0"/>
              <a:t>decimating African </a:t>
            </a:r>
            <a:r>
              <a:rPr lang="en-US" sz="2800" dirty="0"/>
              <a:t>communities </a:t>
            </a:r>
            <a:r>
              <a:rPr lang="en-US" sz="2800" dirty="0" smtClean="0"/>
              <a:t>and cultures</a:t>
            </a:r>
            <a:r>
              <a:rPr lang="en-US" sz="2800" dirty="0"/>
              <a:t>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286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Copperplate Gothic Bold" pitchFamily="34" charset="0"/>
              </a:rPr>
              <a:t>Thesis Statement</a:t>
            </a:r>
            <a:endParaRPr lang="en-US" dirty="0"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23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opperplate Gothic Bold" pitchFamily="34" charset="0"/>
              </a:rPr>
              <a:t>Thesis Statement</a:t>
            </a:r>
            <a:endParaRPr lang="en-US" sz="54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Europeans imperialized Africa by making their way to the heart of the native cultures and breaking it apart and introducing a new political power, religion and different ways of economical production.</a:t>
            </a:r>
          </a:p>
        </p:txBody>
      </p:sp>
    </p:spTree>
    <p:extLst>
      <p:ext uri="{BB962C8B-B14F-4D97-AF65-F5344CB8AC3E}">
        <p14:creationId xmlns:p14="http://schemas.microsoft.com/office/powerpoint/2010/main" val="307065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884238"/>
          </a:xfrm>
        </p:spPr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Topic Sentence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910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Heated disputes between economic </a:t>
            </a:r>
            <a:r>
              <a:rPr lang="en-US" sz="2800" dirty="0" smtClean="0"/>
              <a:t>rivals </a:t>
            </a:r>
            <a:r>
              <a:rPr lang="en-US" sz="2800" dirty="0"/>
              <a:t>intensified in the </a:t>
            </a:r>
            <a:r>
              <a:rPr lang="en-US" sz="2800" dirty="0" smtClean="0"/>
              <a:t>nineteenth-century as the </a:t>
            </a:r>
            <a:r>
              <a:rPr lang="en-US" sz="2800" dirty="0"/>
              <a:t>Industrial Revolution led </a:t>
            </a:r>
            <a:r>
              <a:rPr lang="en-US" sz="2800" dirty="0" smtClean="0"/>
              <a:t>to European nations competing </a:t>
            </a:r>
            <a:r>
              <a:rPr lang="en-US" sz="2800" dirty="0"/>
              <a:t>for trade which was beneficial to European business rather than to African lives.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343400" y="1219200"/>
            <a:ext cx="0" cy="518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486563" y="167640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The European countries came to Africa in search of a new market that would benefit their </a:t>
            </a:r>
            <a:r>
              <a:rPr lang="en-US" sz="2800" dirty="0" smtClean="0"/>
              <a:t>economy.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196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opperplate Gothic Bold" pitchFamily="34" charset="0"/>
              </a:rPr>
              <a:t>Topic Sentence</a:t>
            </a:r>
            <a:endParaRPr lang="en-US" sz="5400" dirty="0">
              <a:latin typeface="Copperplate Gothic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4400" y="1981200"/>
            <a:ext cx="4114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Christian missionaries spread their religion throughout the native colonies in hope that the natives would convert and join </a:t>
            </a:r>
            <a:r>
              <a:rPr lang="en-US" sz="2800" dirty="0" smtClean="0"/>
              <a:t>Christianity.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95800" y="1219200"/>
            <a:ext cx="0" cy="518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1600" y="2057400"/>
            <a:ext cx="4394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coming of white missionaries foreshadowed the Africans’ separation from tradition. </a:t>
            </a:r>
          </a:p>
        </p:txBody>
      </p:sp>
    </p:spTree>
    <p:extLst>
      <p:ext uri="{BB962C8B-B14F-4D97-AF65-F5344CB8AC3E}">
        <p14:creationId xmlns:p14="http://schemas.microsoft.com/office/powerpoint/2010/main" val="424771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opperplate Gothic Bold" pitchFamily="34" charset="0"/>
              </a:rPr>
              <a:t>Topic Sentences</a:t>
            </a:r>
            <a:endParaRPr lang="en-US" sz="5400" dirty="0">
              <a:latin typeface="Copperplate Gothic Bold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495800" y="1905000"/>
            <a:ext cx="4343400" cy="2971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European imperialists wanted to gain as much territory as they could get their hands on and establish a new government that would rule the natives living </a:t>
            </a:r>
            <a:r>
              <a:rPr lang="en-US" sz="2800" dirty="0" smtClean="0"/>
              <a:t>there.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" y="1981200"/>
            <a:ext cx="3962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In fear of domination from other governments, European nations did all they could to maintain political prestige which led to a race for </a:t>
            </a:r>
            <a:r>
              <a:rPr lang="en-US" sz="2800" dirty="0" smtClean="0"/>
              <a:t>supremacy.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267200" y="1295400"/>
            <a:ext cx="0" cy="518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5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267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Topic Sentences</vt:lpstr>
      <vt:lpstr>Europeans comprehended their influx as a supplement to the advancement of African society as well as to their own; however the detriments created from this period of time could not possibly compensate for the corrupting the Africans’ governments, exploiting African economies, and decimating African communities and cultures. </vt:lpstr>
      <vt:lpstr>Thesis Statement</vt:lpstr>
      <vt:lpstr>Topic Sentence</vt:lpstr>
      <vt:lpstr>Topic Sentence</vt:lpstr>
      <vt:lpstr>Topic Sentences</vt:lpstr>
    </vt:vector>
  </TitlesOfParts>
  <Company>SDUHSD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Europeans comprehended their influx as a supplement to the advancement of African society as well as to their own; however the detriments created from this period of time could not possibly compensate for the corrupting the Africans’ governments, exploiting African economies, and decimating African communities and cultures.</dc:title>
  <dc:creator>Windows User</dc:creator>
  <cp:lastModifiedBy>SDUHSD</cp:lastModifiedBy>
  <cp:revision>6</cp:revision>
  <dcterms:created xsi:type="dcterms:W3CDTF">2014-03-17T17:58:24Z</dcterms:created>
  <dcterms:modified xsi:type="dcterms:W3CDTF">2014-03-17T22:20:30Z</dcterms:modified>
</cp:coreProperties>
</file>